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5" r:id="rId10"/>
    <p:sldId id="266" r:id="rId11"/>
    <p:sldId id="274" r:id="rId12"/>
    <p:sldId id="276" r:id="rId13"/>
    <p:sldId id="267" r:id="rId14"/>
    <p:sldId id="268" r:id="rId15"/>
    <p:sldId id="269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3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4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7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4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4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6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31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220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65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4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7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9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5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0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8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2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F49E0E-E298-4E5C-96AF-7A691158B01C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3B12F9-CC96-452F-ACAD-320C351C1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0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064896" cy="5040560"/>
          </a:xfrm>
          <a:noFill/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1"/>
                </a:solidFill>
                <a:cs typeface="Aharoni" panose="02010803020104030203" pitchFamily="2" charset="-79"/>
              </a:rPr>
              <a:t> «</a:t>
            </a:r>
            <a:r>
              <a:rPr lang="ru-RU" sz="4400" b="1" dirty="0">
                <a:cs typeface="Aharoni" panose="02010803020104030203" pitchFamily="2" charset="-79"/>
              </a:rPr>
              <a:t>Наши л</a:t>
            </a:r>
            <a:r>
              <a:rPr lang="ru-RU" sz="4400" b="1" dirty="0">
                <a:solidFill>
                  <a:schemeClr val="tx1"/>
                </a:solidFill>
                <a:cs typeface="Aharoni" panose="02010803020104030203" pitchFamily="2" charset="-79"/>
              </a:rPr>
              <a:t>юбимые сказки»</a:t>
            </a:r>
            <a:br>
              <a:rPr lang="ru-RU" sz="4400" b="1" dirty="0">
                <a:solidFill>
                  <a:schemeClr val="tx1"/>
                </a:solidFill>
                <a:cs typeface="Aharoni" panose="02010803020104030203" pitchFamily="2" charset="-79"/>
              </a:rPr>
            </a:br>
            <a:endParaRPr lang="ru-RU" sz="4400" b="1" dirty="0">
              <a:cs typeface="Aharoni" panose="02010803020104030203" pitchFamily="2" charset="-79"/>
            </a:endParaRPr>
          </a:p>
        </p:txBody>
      </p:sp>
      <p:pic>
        <p:nvPicPr>
          <p:cNvPr id="1026" name="Picture 2" descr="https://avatars.mds.yandex.net/get-pdb/985790/3e22a56f-127e-448d-9c21-0861a0a8e29b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59832" y="1700809"/>
            <a:ext cx="5616624" cy="327517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Наши любимые сказки</a:t>
            </a:r>
          </a:p>
          <a:p>
            <a:endParaRPr lang="ru-RU" sz="44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Кощей </a:t>
            </a:r>
            <a:r>
              <a:rPr lang="ru-RU" sz="2800" b="1" dirty="0"/>
              <a:t>Б</a:t>
            </a:r>
            <a:r>
              <a:rPr lang="ru-RU" sz="2800" b="1" dirty="0" smtClean="0"/>
              <a:t>ессмертный</a:t>
            </a:r>
            <a:r>
              <a:rPr lang="ru-RU" b="1" dirty="0" smtClean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кащей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075" r="270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2400" dirty="0" smtClean="0"/>
              <a:t>Это имя встречается в многих русских сказках.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696744" cy="6858000"/>
          </a:xfrm>
          <a:noFill/>
        </p:spPr>
        <p:txBody>
          <a:bodyPr>
            <a:normAutofit/>
          </a:bodyPr>
          <a:lstStyle/>
          <a:p>
            <a:r>
              <a:rPr lang="ru-RU" b="1" dirty="0" smtClean="0"/>
              <a:t>Каково настоящее имя царевны-лягушки?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Настоящее имя царевны лягушки</a:t>
            </a:r>
            <a:endParaRPr lang="ru-RU" dirty="0"/>
          </a:p>
        </p:txBody>
      </p:sp>
      <p:pic>
        <p:nvPicPr>
          <p:cNvPr id="5" name="Рисунок 4" descr="василиса-премудрая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075" r="270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Василиса- Премудрая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/>
          <a:lstStyle/>
          <a:p>
            <a:r>
              <a:rPr lang="ru-RU" dirty="0" smtClean="0"/>
              <a:t>Место рождения колобка?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Место рождения Колобка- печь</a:t>
            </a:r>
            <a:endParaRPr lang="ru-RU" sz="4000" dirty="0"/>
          </a:p>
        </p:txBody>
      </p:sp>
      <p:pic>
        <p:nvPicPr>
          <p:cNvPr id="5" name="Рисунок 4" descr="колоб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882" r="1488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Испеки старуха , колобок, румяный, вкусный…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dirty="0" smtClean="0"/>
              <a:t>С какой сказки эти слова:</a:t>
            </a:r>
            <a:br>
              <a:rPr lang="ru-RU" dirty="0" smtClean="0"/>
            </a:br>
            <a:r>
              <a:rPr lang="ru-RU" dirty="0" smtClean="0"/>
              <a:t>Я от бабушки ушёл , я от дедушки ушёл…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Колобок</a:t>
            </a:r>
            <a:endParaRPr lang="ru-RU" dirty="0"/>
          </a:p>
        </p:txBody>
      </p:sp>
      <p:pic>
        <p:nvPicPr>
          <p:cNvPr id="4" name="Содержимое 3" descr="колоб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416824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н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628800"/>
            <a:ext cx="9125112" cy="482453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Как одним словом можно назвать эти сказки?</a:t>
            </a:r>
            <a:endParaRPr lang="ru-RU" dirty="0"/>
          </a:p>
        </p:txBody>
      </p:sp>
      <p:pic>
        <p:nvPicPr>
          <p:cNvPr id="5" name="Содержимое 4" descr="к.р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71130" y="1772816"/>
            <a:ext cx="3960440" cy="4152580"/>
          </a:xfrm>
          <a:prstGeom prst="roundRect">
            <a:avLst>
              <a:gd name="adj" fmla="val 8594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колобок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56514" y="1772816"/>
            <a:ext cx="4379981" cy="4222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404664"/>
            <a:ext cx="836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одним словом можно назвать эти сказки?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лисичка со скалочкой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3730367" cy="5289451"/>
          </a:xfrm>
        </p:spPr>
      </p:pic>
      <p:pic>
        <p:nvPicPr>
          <p:cNvPr id="6" name="Содержимое 5" descr="репк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836712"/>
            <a:ext cx="403860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580526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сивка бур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4335338" cy="4752528"/>
          </a:xfrm>
          <a:prstGeom prst="roundRect">
            <a:avLst>
              <a:gd name="adj" fmla="val 8594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цар ляг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5025" y="1412776"/>
            <a:ext cx="4247455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1.Назовите героев этих сказок?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580526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царевна лебедь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4104456" cy="4680520"/>
          </a:xfrm>
        </p:spPr>
      </p:pic>
      <p:pic>
        <p:nvPicPr>
          <p:cNvPr id="6" name="Содержимое 5" descr="о рыбаке и рыбке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412776"/>
            <a:ext cx="4038600" cy="4680520"/>
          </a:xfrm>
        </p:spPr>
      </p:pic>
      <p:sp>
        <p:nvSpPr>
          <p:cNvPr id="7" name="TextBox 6"/>
          <p:cNvSpPr txBox="1"/>
          <p:nvPr/>
        </p:nvSpPr>
        <p:spPr>
          <a:xfrm>
            <a:off x="467544" y="1886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Кто является автором этих сказок?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83264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айболит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410026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мойдодыр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484784"/>
            <a:ext cx="403860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822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 одним словом можно назвать эти сказки?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6336704"/>
          </a:xfrm>
          <a:noFill/>
        </p:spPr>
        <p:txBody>
          <a:bodyPr>
            <a:normAutofit/>
          </a:bodyPr>
          <a:lstStyle/>
          <a:p>
            <a:r>
              <a:rPr lang="ru-RU" b="1" dirty="0" smtClean="0"/>
              <a:t>В каком государстве жили герои </a:t>
            </a:r>
            <a:br>
              <a:rPr lang="ru-RU" b="1" dirty="0" smtClean="0"/>
            </a:br>
            <a:r>
              <a:rPr lang="ru-RU" b="1" dirty="0" smtClean="0"/>
              <a:t>многих русских народных сказок?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4032448" cy="21602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Герои многих народных сказок жили  в тридевятом царстве, тридесятом государстве.</a:t>
            </a:r>
            <a:endParaRPr lang="ru-RU" sz="3200" b="1" dirty="0"/>
          </a:p>
        </p:txBody>
      </p:sp>
      <p:pic>
        <p:nvPicPr>
          <p:cNvPr id="5" name="Рисунок 4" descr="тридесятое ц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859" r="24859"/>
          <a:stretch>
            <a:fillRect/>
          </a:stretch>
        </p:blipFill>
        <p:spPr>
          <a:blipFill>
            <a:blip r:embed="rId3" cstate="print"/>
            <a:tile tx="0" ty="0" sx="100000" sy="100000" flip="none" algn="tl"/>
          </a:blip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085184"/>
            <a:ext cx="3888432" cy="10870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ru-RU" b="1" dirty="0" smtClean="0"/>
              <a:t>Назовите имя сказочного царя – долгожителя?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102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 «Наши любимые сказки» </vt:lpstr>
      <vt:lpstr>Как одним словом можно назвать эти сказки?</vt:lpstr>
      <vt:lpstr>Презентация PowerPoint</vt:lpstr>
      <vt:lpstr>Презентация PowerPoint</vt:lpstr>
      <vt:lpstr>Презентация PowerPoint</vt:lpstr>
      <vt:lpstr>Презентация PowerPoint</vt:lpstr>
      <vt:lpstr>В каком государстве жили герои  многих русских народных сказок?</vt:lpstr>
      <vt:lpstr>       Герои многих народных сказок жили  в тридевятом царстве, тридесятом государстве.</vt:lpstr>
      <vt:lpstr>Назовите имя сказочного царя – долгожителя?</vt:lpstr>
      <vt:lpstr>Кощей Бессмертный .</vt:lpstr>
      <vt:lpstr>Каково настоящее имя царевны-лягушки?</vt:lpstr>
      <vt:lpstr>Настоящее имя царевны лягушки</vt:lpstr>
      <vt:lpstr>Место рождения колобка?</vt:lpstr>
      <vt:lpstr>Место рождения Колобка- печь</vt:lpstr>
      <vt:lpstr>С какой сказки эти слова: Я от бабушки ушёл , я от дедушки ушёл…</vt:lpstr>
      <vt:lpstr>Колобок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образовательное учреждение детский сад № 14 общеразвивающего вида с приоритетным осуществлением деятельности по  физическому развитию детей Невского района Санкт- Петербурга</dc:title>
  <dc:creator>Lenovo</dc:creator>
  <cp:lastModifiedBy>Учитель</cp:lastModifiedBy>
  <cp:revision>12</cp:revision>
  <dcterms:created xsi:type="dcterms:W3CDTF">2014-03-23T08:26:08Z</dcterms:created>
  <dcterms:modified xsi:type="dcterms:W3CDTF">2019-03-18T10:50:08Z</dcterms:modified>
</cp:coreProperties>
</file>