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2" r:id="rId5"/>
    <p:sldId id="261" r:id="rId6"/>
    <p:sldId id="260" r:id="rId7"/>
    <p:sldId id="265" r:id="rId8"/>
    <p:sldId id="264" r:id="rId9"/>
    <p:sldId id="258" r:id="rId10"/>
    <p:sldId id="268" r:id="rId11"/>
    <p:sldId id="269" r:id="rId12"/>
    <p:sldId id="270" r:id="rId13"/>
    <p:sldId id="271" r:id="rId14"/>
    <p:sldId id="276" r:id="rId15"/>
    <p:sldId id="272" r:id="rId16"/>
    <p:sldId id="273" r:id="rId17"/>
    <p:sldId id="274" r:id="rId18"/>
    <p:sldId id="275" r:id="rId19"/>
    <p:sldId id="267" r:id="rId20"/>
    <p:sldId id="25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7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r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</a:pPr>
            <a:r>
              <a:rPr lang="ru-RU" sz="2800" i="1" dirty="0">
                <a:solidFill>
                  <a:schemeClr val="tx1"/>
                </a:solidFill>
                <a:latin typeface="Lucida Sans Unicode"/>
              </a:rPr>
              <a:t>Подготовила:</a:t>
            </a:r>
          </a:p>
          <a:p>
            <a:pPr lvl="0" algn="r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</a:pPr>
            <a:r>
              <a:rPr lang="ru-RU" sz="2800" i="1" dirty="0" err="1" smtClean="0">
                <a:solidFill>
                  <a:schemeClr val="tx1"/>
                </a:solidFill>
                <a:latin typeface="Lucida Sans Unicode"/>
              </a:rPr>
              <a:t>Стурлис</a:t>
            </a:r>
            <a:r>
              <a:rPr lang="ru-RU" sz="2800" i="1" dirty="0" smtClean="0">
                <a:solidFill>
                  <a:schemeClr val="tx1"/>
                </a:solidFill>
                <a:latin typeface="Lucida Sans Unicode"/>
              </a:rPr>
              <a:t> Т.В.</a:t>
            </a:r>
            <a:endParaRPr lang="ru-RU" sz="2800" i="1" dirty="0">
              <a:solidFill>
                <a:schemeClr val="tx1"/>
              </a:solidFill>
              <a:latin typeface="Lucida Sans Unicode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9" y="1694326"/>
            <a:ext cx="860266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4005064"/>
            <a:ext cx="2517775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5476" y="3298199"/>
            <a:ext cx="4624725" cy="329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algn="ctr"/>
            <a:r>
              <a:rPr lang="ru-RU" b="1" dirty="0" smtClean="0"/>
              <a:t>Писали на пергаменте</a:t>
            </a:r>
            <a:endParaRPr lang="ru-RU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23183"/>
            <a:ext cx="3716447" cy="415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161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Изобретение бумаги 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9775"/>
            <a:ext cx="830467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5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412776"/>
            <a:ext cx="6712049" cy="493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algn="ctr"/>
            <a:r>
              <a:rPr lang="ru-RU" b="1" dirty="0" smtClean="0"/>
              <a:t>Рукописные книги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3362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82706"/>
            <a:ext cx="2232248" cy="291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pPr algn="ctr"/>
            <a:r>
              <a:rPr lang="ru-RU" b="1" dirty="0" smtClean="0"/>
              <a:t>Старинные книги </a:t>
            </a:r>
            <a:endParaRPr lang="ru-RU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44409"/>
            <a:ext cx="3456384" cy="282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784760"/>
            <a:ext cx="3607170" cy="288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89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0079"/>
            <a:ext cx="3213022" cy="509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algn="ctr"/>
            <a:r>
              <a:rPr lang="ru-RU" b="1" dirty="0" smtClean="0"/>
              <a:t>Первый печатный станок</a:t>
            </a:r>
            <a:endParaRPr lang="ru-RU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492135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152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7384"/>
            <a:ext cx="3672408" cy="487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892899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Первопечатник Иван Фёдоров и его помощник Пётр Тимофеев</a:t>
            </a:r>
            <a:endParaRPr lang="ru-RU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614737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535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7" y="1052736"/>
            <a:ext cx="4280252" cy="3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algn="ctr"/>
            <a:r>
              <a:rPr lang="ru-RU" b="1" dirty="0" smtClean="0"/>
              <a:t>Современные типографии</a:t>
            </a:r>
            <a:endParaRPr lang="ru-RU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96465"/>
            <a:ext cx="4278635" cy="283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52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Материал для книг готовят: поэты, писатели, художники – иллюстраторы…</a:t>
            </a:r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9476"/>
            <a:ext cx="4346833" cy="325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041612" cy="388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922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pPr algn="ctr"/>
            <a:r>
              <a:rPr lang="ru-RU" b="1" dirty="0" smtClean="0"/>
              <a:t>Из чего делают книги?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72" y="980728"/>
            <a:ext cx="30924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61088"/>
            <a:ext cx="3295253" cy="261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5" y="3952640"/>
            <a:ext cx="3507977" cy="262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44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/>
          <a:lstStyle/>
          <a:p>
            <a:pPr algn="ctr"/>
            <a:r>
              <a:rPr lang="ru-RU" sz="3700" b="1" spc="0" dirty="0">
                <a:ln>
                  <a:noFill/>
                </a:ln>
                <a:solidFill>
                  <a:schemeClr val="tx1"/>
                </a:solidFill>
                <a:effectLst/>
                <a:latin typeface="Constantia" pitchFamily="18" charset="0"/>
              </a:rPr>
              <a:t>ОБЛОЖКА КНИГИ  (ПЕРЕПЛЁТ)</a:t>
            </a:r>
            <a:endParaRPr lang="ru-RU" dirty="0">
              <a:solidFill>
                <a:schemeClr val="tx1"/>
              </a:solidFill>
              <a:effectLst/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4025" y="1318647"/>
            <a:ext cx="3888432" cy="493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67544" y="1340768"/>
            <a:ext cx="4059936" cy="5517232"/>
          </a:xfrm>
        </p:spPr>
        <p:txBody>
          <a:bodyPr>
            <a:normAutofit/>
          </a:bodyPr>
          <a:lstStyle/>
          <a:p>
            <a:r>
              <a:rPr lang="ru-RU" dirty="0" smtClean="0"/>
              <a:t>Обложка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Корешок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Страницы 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 rot="17927808">
            <a:off x="2974753" y="1004551"/>
            <a:ext cx="484632" cy="211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2612505" y="368616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6017321">
            <a:off x="2938456" y="5719456"/>
            <a:ext cx="484632" cy="13007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4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365125" lvl="0" indent="-255588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None/>
            </a:pPr>
            <a:r>
              <a:rPr lang="ru-RU" sz="2700" u="sng" dirty="0">
                <a:latin typeface="Lucida Sans Unicode"/>
              </a:rPr>
              <a:t>Цель проекта</a:t>
            </a:r>
            <a:r>
              <a:rPr lang="ru-RU" sz="2700" dirty="0">
                <a:latin typeface="Lucida Sans Unicode"/>
              </a:rPr>
              <a:t>: изучить историю возникновения книг, изготовить книгу своими руками.</a:t>
            </a:r>
          </a:p>
          <a:p>
            <a:pPr marL="365125" lvl="0" indent="-255588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None/>
            </a:pPr>
            <a:r>
              <a:rPr lang="ru-RU" sz="2700" u="sng" dirty="0">
                <a:latin typeface="Lucida Sans Unicode"/>
              </a:rPr>
              <a:t>Задачи проекта:</a:t>
            </a:r>
          </a:p>
          <a:p>
            <a:pPr marL="365125" lvl="0" indent="-255588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ru-RU" sz="2700" dirty="0">
                <a:latin typeface="Lucida Sans Unicode"/>
              </a:rPr>
              <a:t>Изучить теоретический материал о истории возникновения письменности и появление книг;</a:t>
            </a:r>
          </a:p>
          <a:p>
            <a:pPr marL="365125" lvl="0" indent="-255588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ru-RU" sz="2700" dirty="0">
                <a:latin typeface="Lucida Sans Unicode"/>
              </a:rPr>
              <a:t>Популяризация чтения;</a:t>
            </a:r>
          </a:p>
          <a:p>
            <a:pPr marL="365125" lvl="0" indent="-255588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ru-RU" sz="2700" dirty="0">
                <a:latin typeface="Lucida Sans Unicode"/>
              </a:rPr>
              <a:t>Знакомство с основными частями книги;</a:t>
            </a:r>
          </a:p>
          <a:p>
            <a:pPr marL="365125" lvl="0" indent="-255588" fontAlgn="base"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ru-RU" sz="2700" dirty="0">
                <a:latin typeface="Lucida Sans Unicode"/>
              </a:rPr>
              <a:t>Развитие навыка самостоятельного изготовления книг.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ru-RU" sz="4100" b="1" dirty="0">
                <a:solidFill>
                  <a:schemeClr val="tx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Цели и </a:t>
            </a:r>
            <a:r>
              <a:rPr lang="ru-RU" sz="4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задачи: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69160"/>
            <a:ext cx="168275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4572000"/>
          </a:xfrm>
        </p:spPr>
        <p:txBody>
          <a:bodyPr/>
          <a:lstStyle/>
          <a:p>
            <a:r>
              <a:rPr lang="ru-RU" sz="3200" b="1" dirty="0">
                <a:latin typeface="Lucida Sans Unicode"/>
              </a:rPr>
              <a:t>Я к вам обращаюсь, товарищи, дети:</a:t>
            </a:r>
            <a:br>
              <a:rPr lang="ru-RU" sz="3200" b="1" dirty="0">
                <a:latin typeface="Lucida Sans Unicode"/>
              </a:rPr>
            </a:br>
            <a:r>
              <a:rPr lang="ru-RU" sz="3200" b="1" dirty="0">
                <a:latin typeface="Lucida Sans Unicode"/>
              </a:rPr>
              <a:t>Полезнее книги нет вещи на свете!</a:t>
            </a:r>
            <a:br>
              <a:rPr lang="ru-RU" sz="3200" b="1" dirty="0">
                <a:latin typeface="Lucida Sans Unicode"/>
              </a:rPr>
            </a:br>
            <a:r>
              <a:rPr lang="ru-RU" sz="3200" b="1" dirty="0">
                <a:latin typeface="Lucida Sans Unicode"/>
              </a:rPr>
              <a:t>Пусть книги друзьями заходят в дома,</a:t>
            </a:r>
            <a:br>
              <a:rPr lang="ru-RU" sz="3200" b="1" dirty="0">
                <a:latin typeface="Lucida Sans Unicode"/>
              </a:rPr>
            </a:br>
            <a:r>
              <a:rPr lang="ru-RU" sz="3200" b="1" dirty="0">
                <a:latin typeface="Lucida Sans Unicode"/>
              </a:rPr>
              <a:t>Читайте всю жизнь, набирайтесь ума!</a:t>
            </a:r>
            <a:br>
              <a:rPr lang="ru-RU" sz="3200" b="1" dirty="0">
                <a:latin typeface="Lucida Sans Unicode"/>
              </a:rPr>
            </a:br>
            <a:r>
              <a:rPr lang="ru-RU" sz="3200" b="1" dirty="0">
                <a:latin typeface="Lucida Sans Unicode"/>
              </a:rPr>
              <a:t>                                      </a:t>
            </a:r>
            <a:r>
              <a:rPr lang="ru-RU" sz="3200" b="1" i="1" dirty="0">
                <a:latin typeface="Lucida Sans Unicode"/>
              </a:rPr>
              <a:t>(С. Михалков)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29306"/>
            <a:ext cx="338296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246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056" y="1524000"/>
            <a:ext cx="652588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«Живые письма» - гонцы</a:t>
            </a:r>
          </a:p>
        </p:txBody>
      </p:sp>
    </p:spTree>
    <p:extLst>
      <p:ext uri="{BB962C8B-B14F-4D97-AF65-F5344CB8AC3E}">
        <p14:creationId xmlns:p14="http://schemas.microsoft.com/office/powerpoint/2010/main" val="63892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Рисуночное </a:t>
            </a:r>
            <a:r>
              <a:rPr lang="ru-RU" b="1" dirty="0"/>
              <a:t>письмо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72925"/>
            <a:ext cx="5184576" cy="346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2276872"/>
            <a:ext cx="2853445" cy="40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458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b="1" dirty="0" smtClean="0"/>
              <a:t>Надписи на камне и скалах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9" y="1052736"/>
            <a:ext cx="478553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890797" cy="29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25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b="1" dirty="0" smtClean="0"/>
              <a:t>Глиняные дощечки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40055"/>
            <a:ext cx="489550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44" y="3631845"/>
            <a:ext cx="3600243" cy="285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65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Писали на бересте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4"/>
          <a:stretch/>
        </p:blipFill>
        <p:spPr bwMode="auto">
          <a:xfrm>
            <a:off x="4920921" y="3573016"/>
            <a:ext cx="4000500" cy="298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2" y="1052736"/>
            <a:ext cx="4608512" cy="306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9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pPr algn="ctr"/>
            <a:r>
              <a:rPr lang="ru-RU" b="1" dirty="0" smtClean="0"/>
              <a:t>Писали на папирусе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30332"/>
            <a:ext cx="2213764" cy="295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99" y="3910775"/>
            <a:ext cx="3932904" cy="272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0774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24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33797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algn="ctr"/>
            <a:r>
              <a:rPr lang="ru-RU" b="1" dirty="0" smtClean="0"/>
              <a:t>Свитки из папируса</a:t>
            </a:r>
            <a:endParaRPr lang="ru-RU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88194"/>
            <a:ext cx="3909814" cy="255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445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98</TotalTime>
  <Words>133</Words>
  <Application>Microsoft Office PowerPoint</Application>
  <PresentationFormat>Экран (4:3)</PresentationFormat>
  <Paragraphs>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Презентация PowerPoint</vt:lpstr>
      <vt:lpstr>Цели и задачи:</vt:lpstr>
      <vt:lpstr>«Живые письма» - гонцы</vt:lpstr>
      <vt:lpstr>Рисуночное письмо</vt:lpstr>
      <vt:lpstr>Надписи на камне и скалах</vt:lpstr>
      <vt:lpstr>Глиняные дощечки</vt:lpstr>
      <vt:lpstr>Писали на бересте</vt:lpstr>
      <vt:lpstr>Писали на папирусе</vt:lpstr>
      <vt:lpstr>Свитки из папируса</vt:lpstr>
      <vt:lpstr>Писали на пергаменте</vt:lpstr>
      <vt:lpstr>Изобретение бумаги </vt:lpstr>
      <vt:lpstr>Рукописные книги</vt:lpstr>
      <vt:lpstr>Старинные книги </vt:lpstr>
      <vt:lpstr>Первый печатный станок</vt:lpstr>
      <vt:lpstr>Первопечатник Иван Фёдоров и его помощник Пётр Тимофеев</vt:lpstr>
      <vt:lpstr>Современные типографии</vt:lpstr>
      <vt:lpstr>Материал для книг готовят: поэты, писатели, художники – иллюстраторы…</vt:lpstr>
      <vt:lpstr>Из чего делают книги?</vt:lpstr>
      <vt:lpstr>ОБЛОЖКА КНИГИ  (ПЕРЕПЛЁТ)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RePack by Diakov</cp:lastModifiedBy>
  <cp:revision>16</cp:revision>
  <dcterms:created xsi:type="dcterms:W3CDTF">2014-01-27T09:53:01Z</dcterms:created>
  <dcterms:modified xsi:type="dcterms:W3CDTF">2019-03-26T13:08:34Z</dcterms:modified>
</cp:coreProperties>
</file>